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D3DB5-2BBE-4D8B-A09C-1017B85F1C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DBFD98-4957-4CAA-A24F-ABFB1882DC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5426D9-F84F-49CB-BE56-FD8C5CCE1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73717-783B-48DD-9685-7F6EDD083796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BA736-8084-44F5-964A-D3146EFFD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D0D58-A491-4AB2-A07B-5077B219A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3988-45E2-4778-9034-D334EC07C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790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23184-FCEC-4C92-BF30-6BAD9C08F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8309B5-3E23-4C2C-A6BC-FDF76AD66C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A7C3D6-6635-4E9F-9FD0-0E9AFC4AD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73717-783B-48DD-9685-7F6EDD083796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7CCD5-5D1B-44E0-8E0A-906FA2EC3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E028D6-777A-4D52-99BF-750507445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3988-45E2-4778-9034-D334EC07C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798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941FC3-5B44-41F2-A549-B6544FB699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BAE2B3-8541-4F8A-B424-9AF421A3B3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64A593-BE07-4C1E-AE0A-B2CCA6114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73717-783B-48DD-9685-7F6EDD083796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960AE-4FEF-41FC-B388-D2B5FF6CE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013873-466E-43DD-AED0-8D634446E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3988-45E2-4778-9034-D334EC07C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401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C73F0-F3B5-46E9-876D-F4D05795A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13244-E0F4-4DD0-B364-DB5B1CE20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D4EAFD-38D5-4749-9F6D-59C2CE255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73717-783B-48DD-9685-7F6EDD083796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6E902-9ED3-45B6-B8DD-01045AD23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8999FE-AC15-4A0D-916B-35E4273F6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3988-45E2-4778-9034-D334EC07C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096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1680C-77AB-451F-ACF0-2BA4F27A2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794998-4244-437B-8706-6DA3EC786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A707BC-C38F-42C5-B7BD-26CC135C2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73717-783B-48DD-9685-7F6EDD083796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B6795E-B3AE-4F97-A4CC-B1D2EC492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E6C807-D7FE-4897-B41B-643951BCF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3988-45E2-4778-9034-D334EC07C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706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C2CB7-C801-4102-9874-6281B0693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635DC-2F0E-47C3-9273-762751CA5C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047A9E-3B80-46C4-8DD5-DD45BA0129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C29CAE-5F7E-4358-9E86-B8F62E4EA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73717-783B-48DD-9685-7F6EDD083796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E06C64-3245-479C-9B78-893FECF1B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6C5DF5-9659-404A-8868-AF5784DA2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3988-45E2-4778-9034-D334EC07C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377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945D7-ADC6-4B8B-BD5E-6519D9C2B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ACCE57-BFC1-43D3-9C5C-497CA94236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86B29C-CFAC-4EA3-998A-C6242CE43E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F8EE17-88FF-4785-B315-F8BCC20B1C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6DEF6E-8010-4D20-BB26-E94456C9D4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541E87-80A8-4E13-80DD-DC939F45A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73717-783B-48DD-9685-7F6EDD083796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FE7D5A-641B-4FA0-BAF3-8791A3213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6F82B5-CBC1-4C5B-8CDC-64E09C515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3988-45E2-4778-9034-D334EC07C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412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69704-EBCB-4AAE-B5F0-27C78F230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538232-ED0A-41C4-AA43-3AC4B685B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73717-783B-48DD-9685-7F6EDD083796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40F557-CE84-4606-965A-5215359ED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DAA510-8B48-4134-9CAF-8E1D820A9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3988-45E2-4778-9034-D334EC07C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387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578692-3C8E-4BCD-B73C-4C62F4218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73717-783B-48DD-9685-7F6EDD083796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CCF76F-BD96-4A2A-A1A3-5043D24EF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151451-DB8C-468B-AB76-083B38D9F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3988-45E2-4778-9034-D334EC07C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35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6C170-096B-4775-8650-62441BFEF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B9A90-B357-47EC-BCBE-4504A80F9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87ACFA-766E-48A2-89DE-48856466FF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D0F1F8-9820-4C67-8894-7E35ABD9C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73717-783B-48DD-9685-7F6EDD083796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8E3B52-F166-40AC-BEF9-CF0FAA031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84BAAD-F362-439C-92EF-C29FF1516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3988-45E2-4778-9034-D334EC07C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983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828B2-5BFA-4B54-81D5-CEECD7437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101782-640D-4095-8A5A-EB69F4F02D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EBA274-100E-4CD7-8440-A1A5AD0EDF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EC8B80-5F12-45F1-9DD5-B9E9058DD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73717-783B-48DD-9685-7F6EDD083796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199424-41E5-4096-8560-3333ABD09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039D1-6DD3-4E23-8879-59F27C622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3988-45E2-4778-9034-D334EC07C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790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C52FEF-3B99-4552-9BC5-EBCA7369C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1B1DB4-265D-478E-9FAD-41FC52C07B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B9401D-289D-46D0-8150-49DDB46209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73717-783B-48DD-9685-7F6EDD083796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50AE21-23BF-4933-8927-F92C1BEDB6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F56D45-0D53-429E-8E37-0C091780F5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F3988-45E2-4778-9034-D334EC07C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68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2B1E1-5D21-4A06-A50B-4A806BD67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Step 1A: Define the Primo VE Webhook Search Scope.  </a:t>
            </a:r>
            <a:br>
              <a:rPr lang="en-US" sz="1800" dirty="0"/>
            </a:br>
            <a:r>
              <a:rPr lang="en-US" sz="1800" dirty="0"/>
              <a:t>Select Discovery -&gt; Search Profiles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5AA3645-B1E5-4583-8BB1-A776FB3B6D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3065" y="1825625"/>
            <a:ext cx="3285869" cy="4351338"/>
          </a:xfrm>
        </p:spPr>
      </p:pic>
    </p:spTree>
    <p:extLst>
      <p:ext uri="{BB962C8B-B14F-4D97-AF65-F5344CB8AC3E}">
        <p14:creationId xmlns:p14="http://schemas.microsoft.com/office/powerpoint/2010/main" val="1986541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90E03-C20C-4E36-A605-200912D7C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Step 3C: Select Tab for Search Profile Slots, then Click +Add a Slot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EF749EE-4C3A-4803-921E-09E0F44153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6457" y="1825625"/>
            <a:ext cx="5299085" cy="4351338"/>
          </a:xfrm>
        </p:spPr>
      </p:pic>
    </p:spTree>
    <p:extLst>
      <p:ext uri="{BB962C8B-B14F-4D97-AF65-F5344CB8AC3E}">
        <p14:creationId xmlns:p14="http://schemas.microsoft.com/office/powerpoint/2010/main" val="3751520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7E5B1-97F3-4720-80E1-646E03C98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0479" y="455369"/>
            <a:ext cx="10515600" cy="1325563"/>
          </a:xfrm>
        </p:spPr>
        <p:txBody>
          <a:bodyPr>
            <a:normAutofit/>
          </a:bodyPr>
          <a:lstStyle/>
          <a:p>
            <a:r>
              <a:rPr lang="en-US" sz="1800" dirty="0"/>
              <a:t>Step 3D: to Define the Slot, </a:t>
            </a:r>
            <a:br>
              <a:rPr lang="en-US" sz="1800" dirty="0"/>
            </a:br>
            <a:r>
              <a:rPr lang="en-US" sz="1800" dirty="0"/>
              <a:t>Code* institution code defined in Step 1; Name* is public facing – name as database or “NewsBank.”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D778BD7-2733-46B1-939A-03B800263D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177" y="2262739"/>
            <a:ext cx="9821646" cy="3477110"/>
          </a:xfrm>
        </p:spPr>
      </p:pic>
    </p:spTree>
    <p:extLst>
      <p:ext uri="{BB962C8B-B14F-4D97-AF65-F5344CB8AC3E}">
        <p14:creationId xmlns:p14="http://schemas.microsoft.com/office/powerpoint/2010/main" val="2541704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70762-DABA-4BA6-846E-40B723638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Next, check the Primo search scope listing.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B409235-A80A-4DE1-9B18-9A50D18C32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1390" y="2481844"/>
            <a:ext cx="6049219" cy="3038899"/>
          </a:xfrm>
        </p:spPr>
      </p:pic>
    </p:spTree>
    <p:extLst>
      <p:ext uri="{BB962C8B-B14F-4D97-AF65-F5344CB8AC3E}">
        <p14:creationId xmlns:p14="http://schemas.microsoft.com/office/powerpoint/2010/main" val="20390454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FF36F-D486-4DC4-A0EC-D3DD79CAE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Search Results screen in Primo. Click on title of article. 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4F0E0F5-F074-458B-819A-A9D5BFA229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7873" y="1825625"/>
            <a:ext cx="603625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014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24B62-59D6-4E4C-966B-6CED1BAB5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Article entry in Primo. To go to the full-text, please click on Read Document at the end of the entry. (perhaps some verbiage explaining why the feature to display full-text availability in yellow box is currently not working?)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CC9F7B0-AB6F-4759-B049-6B9ED53A5E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392" y="1825625"/>
            <a:ext cx="2825216" cy="4351338"/>
          </a:xfrm>
        </p:spPr>
      </p:pic>
    </p:spTree>
    <p:extLst>
      <p:ext uri="{BB962C8B-B14F-4D97-AF65-F5344CB8AC3E}">
        <p14:creationId xmlns:p14="http://schemas.microsoft.com/office/powerpoint/2010/main" val="22203163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506DB-E073-4536-879D-33F80361E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Article display in NewsBank.  (Currently, users cannot continue their search in NewsBank without being prompted for the NewsBank username/password.  The API Token does not seem to carry the authentication past the document retrieval.)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D69DF5A-B504-4292-BA10-B8BCD8A9E6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076" y="1825625"/>
            <a:ext cx="6937847" cy="4351338"/>
          </a:xfrm>
        </p:spPr>
      </p:pic>
    </p:spTree>
    <p:extLst>
      <p:ext uri="{BB962C8B-B14F-4D97-AF65-F5344CB8AC3E}">
        <p14:creationId xmlns:p14="http://schemas.microsoft.com/office/powerpoint/2010/main" val="3003691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A0041-48C4-4D34-8173-80D606A2B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Step 1B: Click on Tab for Other Indexes, then +Add Other Indexes -&gt; Search Webhook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A18F99B-5A57-45A4-9A53-C1C6D1E90F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0060" y="1825625"/>
            <a:ext cx="5871879" cy="4351338"/>
          </a:xfrm>
        </p:spPr>
      </p:pic>
    </p:spTree>
    <p:extLst>
      <p:ext uri="{BB962C8B-B14F-4D97-AF65-F5344CB8AC3E}">
        <p14:creationId xmlns:p14="http://schemas.microsoft.com/office/powerpoint/2010/main" val="1511237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D6C98-985F-4DCA-94DF-DFB1119E0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Step 1C: Code* and Name* are defined by institution/admin.</a:t>
            </a:r>
            <a:br>
              <a:rPr lang="en-US" sz="1600" dirty="0"/>
            </a:br>
            <a:r>
              <a:rPr lang="en-US" sz="1600" dirty="0"/>
              <a:t>URL* is provided by NewsBank</a:t>
            </a:r>
            <a:br>
              <a:rPr lang="en-US" sz="1600" dirty="0"/>
            </a:br>
            <a:r>
              <a:rPr lang="en-US" sz="1600" dirty="0"/>
              <a:t>API Token* is provided by NewsBank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735CC4B-C48B-4DD4-9CAA-17586ED563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704" y="1986475"/>
            <a:ext cx="8354591" cy="4029637"/>
          </a:xfrm>
        </p:spPr>
      </p:pic>
    </p:spTree>
    <p:extLst>
      <p:ext uri="{BB962C8B-B14F-4D97-AF65-F5344CB8AC3E}">
        <p14:creationId xmlns:p14="http://schemas.microsoft.com/office/powerpoint/2010/main" val="1726992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670F5-AAFE-4170-8250-200C2EAB8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01" y="390292"/>
            <a:ext cx="10515600" cy="1325563"/>
          </a:xfrm>
        </p:spPr>
        <p:txBody>
          <a:bodyPr>
            <a:normAutofit/>
          </a:bodyPr>
          <a:lstStyle/>
          <a:p>
            <a:r>
              <a:rPr lang="en-US" sz="1600" dirty="0"/>
              <a:t>Step 2A: Define a Custom Search Profile. </a:t>
            </a:r>
            <a:br>
              <a:rPr lang="en-US" sz="1600" dirty="0"/>
            </a:br>
            <a:r>
              <a:rPr lang="en-US" sz="1600" dirty="0"/>
              <a:t>Select Discovery -&gt; Search Profiles -&gt; +Add a Search Profile</a:t>
            </a:r>
            <a:br>
              <a:rPr lang="en-US" sz="1600" dirty="0"/>
            </a:br>
            <a:endParaRPr lang="en-US" sz="16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CAEC313-A5BE-4A0F-AE09-311024B852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5574" y="2720002"/>
            <a:ext cx="6820852" cy="2562583"/>
          </a:xfrm>
        </p:spPr>
      </p:pic>
    </p:spTree>
    <p:extLst>
      <p:ext uri="{BB962C8B-B14F-4D97-AF65-F5344CB8AC3E}">
        <p14:creationId xmlns:p14="http://schemas.microsoft.com/office/powerpoint/2010/main" val="3191238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0CC60-504E-4677-922D-822C72455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Step 2B:  Code* and Display Name* are internal; Code is same as above.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D92F34B-9574-4745-8D2A-5303765186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1685" y="1825625"/>
            <a:ext cx="6148629" cy="4351338"/>
          </a:xfrm>
        </p:spPr>
      </p:pic>
    </p:spTree>
    <p:extLst>
      <p:ext uri="{BB962C8B-B14F-4D97-AF65-F5344CB8AC3E}">
        <p14:creationId xmlns:p14="http://schemas.microsoft.com/office/powerpoint/2010/main" val="4200167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DBF75-EC03-44F5-B3EB-53B220292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Step 2C:  Click on +Add Scope -&gt; Select Other Index*  Internal name for NewsBank API should appear on list.  Click on name.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7601944-317D-432E-A939-7F2D3775A6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0493" y="1924554"/>
            <a:ext cx="9231013" cy="4153480"/>
          </a:xfrm>
        </p:spPr>
      </p:pic>
    </p:spTree>
    <p:extLst>
      <p:ext uri="{BB962C8B-B14F-4D97-AF65-F5344CB8AC3E}">
        <p14:creationId xmlns:p14="http://schemas.microsoft.com/office/powerpoint/2010/main" val="4179293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08D77-BFB8-46BA-9B34-7DCC834C1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Step 2D:  Click on Name, Click Add and Close, then Save.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F55C32D-E085-4AC1-BBFC-1B76436092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466" y="1834054"/>
            <a:ext cx="10155067" cy="4334480"/>
          </a:xfrm>
        </p:spPr>
      </p:pic>
    </p:spTree>
    <p:extLst>
      <p:ext uri="{BB962C8B-B14F-4D97-AF65-F5344CB8AC3E}">
        <p14:creationId xmlns:p14="http://schemas.microsoft.com/office/powerpoint/2010/main" val="3052295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63FC9-F5D4-4989-A7CA-60320167E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Step 3A: Adding to Search Scope.  Select Discovery -&gt; Configure Views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8DC5348-EBBF-4D10-8A03-6AB8AA87A3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6497" y="2324660"/>
            <a:ext cx="3439005" cy="3353268"/>
          </a:xfrm>
        </p:spPr>
      </p:pic>
    </p:spTree>
    <p:extLst>
      <p:ext uri="{BB962C8B-B14F-4D97-AF65-F5344CB8AC3E}">
        <p14:creationId xmlns:p14="http://schemas.microsoft.com/office/powerpoint/2010/main" val="2602236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D53C0-640B-4A49-9454-D0C24F602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Step 3B: Choose location (campus or school) for installation of API. Click on …, Click Edit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48CCD76-45E0-4437-8DD9-925C3EEEB8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8074" y="2015054"/>
            <a:ext cx="5915851" cy="3972479"/>
          </a:xfrm>
        </p:spPr>
      </p:pic>
    </p:spTree>
    <p:extLst>
      <p:ext uri="{BB962C8B-B14F-4D97-AF65-F5344CB8AC3E}">
        <p14:creationId xmlns:p14="http://schemas.microsoft.com/office/powerpoint/2010/main" val="3816208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331</Words>
  <Application>Microsoft Office PowerPoint</Application>
  <PresentationFormat>Widescreen</PresentationFormat>
  <Paragraphs>15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Step 1A: Define the Primo VE Webhook Search Scope.   Select Discovery -&gt; Search Profiles</vt:lpstr>
      <vt:lpstr>Step 1B: Click on Tab for Other Indexes, then +Add Other Indexes -&gt; Search Webhook</vt:lpstr>
      <vt:lpstr>Step 1C: Code* and Name* are defined by institution/admin. URL* is provided by NewsBank API Token* is provided by NewsBank</vt:lpstr>
      <vt:lpstr>Step 2A: Define a Custom Search Profile.  Select Discovery -&gt; Search Profiles -&gt; +Add a Search Profile </vt:lpstr>
      <vt:lpstr>Step 2B:  Code* and Display Name* are internal; Code is same as above. </vt:lpstr>
      <vt:lpstr>Step 2C:  Click on +Add Scope -&gt; Select Other Index*  Internal name for NewsBank API should appear on list.  Click on name.</vt:lpstr>
      <vt:lpstr>Step 2D:  Click on Name, Click Add and Close, then Save.</vt:lpstr>
      <vt:lpstr>Step 3A: Adding to Search Scope.  Select Discovery -&gt; Configure Views</vt:lpstr>
      <vt:lpstr>Step 3B: Choose location (campus or school) for installation of API. Click on …, Click Edit</vt:lpstr>
      <vt:lpstr>Step 3C: Select Tab for Search Profile Slots, then Click +Add a Slot</vt:lpstr>
      <vt:lpstr>Step 3D: to Define the Slot,  Code* institution code defined in Step 1; Name* is public facing – name as database or “NewsBank.” </vt:lpstr>
      <vt:lpstr>Next, check the Primo search scope listing.</vt:lpstr>
      <vt:lpstr>Search Results screen in Primo. Click on title of article.  </vt:lpstr>
      <vt:lpstr>Article entry in Primo. To go to the full-text, please click on Read Document at the end of the entry. (perhaps some verbiage explaining why the feature to display full-text availability in yellow box is currently not working?) </vt:lpstr>
      <vt:lpstr>Article display in NewsBank.  (Currently, users cannot continue their search in NewsBank without being prompted for the NewsBank username/password.  The API Token does not seem to carry the authentication past the document retrieval.)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 1: Select Discovery -&gt; Search Profiles</dc:title>
  <dc:creator>David Covey</dc:creator>
  <cp:lastModifiedBy>Tolbert, Marisa</cp:lastModifiedBy>
  <cp:revision>6</cp:revision>
  <dcterms:created xsi:type="dcterms:W3CDTF">2020-12-21T22:27:30Z</dcterms:created>
  <dcterms:modified xsi:type="dcterms:W3CDTF">2023-03-23T20:00:17Z</dcterms:modified>
</cp:coreProperties>
</file>